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1"/>
  </p:normalViewPr>
  <p:slideViewPr>
    <p:cSldViewPr snapToGrid="0" snapToObjects="1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9F03F-CF2D-8C42-A743-90677F7079D3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1A877-D6EA-FD4A-9431-0D3A352D4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0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211F-0845-AC48-A092-3E1C009FFFC9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4CD3-AD10-8740-8F3D-8009FA28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30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211F-0845-AC48-A092-3E1C009FFFC9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4CD3-AD10-8740-8F3D-8009FA28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34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211F-0845-AC48-A092-3E1C009FFFC9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4CD3-AD10-8740-8F3D-8009FA28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44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211F-0845-AC48-A092-3E1C009FFFC9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4CD3-AD10-8740-8F3D-8009FA28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36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211F-0845-AC48-A092-3E1C009FFFC9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4CD3-AD10-8740-8F3D-8009FA28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3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211F-0845-AC48-A092-3E1C009FFFC9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4CD3-AD10-8740-8F3D-8009FA28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15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211F-0845-AC48-A092-3E1C009FFFC9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4CD3-AD10-8740-8F3D-8009FA28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38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211F-0845-AC48-A092-3E1C009FFFC9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4CD3-AD10-8740-8F3D-8009FA28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80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211F-0845-AC48-A092-3E1C009FFFC9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4CD3-AD10-8740-8F3D-8009FA28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89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211F-0845-AC48-A092-3E1C009FFFC9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4CD3-AD10-8740-8F3D-8009FA28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33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211F-0845-AC48-A092-3E1C009FFFC9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4CD3-AD10-8740-8F3D-8009FA28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3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1211F-0845-AC48-A092-3E1C009FFFC9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B4CD3-AD10-8740-8F3D-8009FA28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67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48812" y="653972"/>
            <a:ext cx="10494378" cy="555005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763215" y="1177192"/>
            <a:ext cx="3823198" cy="382319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043739" y="2020420"/>
            <a:ext cx="3640416" cy="364041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86663" y="653972"/>
            <a:ext cx="3756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/>
              <a:t>User Data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614488" y="807860"/>
            <a:ext cx="192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Demographic data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55343" y="1623695"/>
            <a:ext cx="192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Digital footprints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24088" y="1808361"/>
            <a:ext cx="192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Gender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24088" y="2926360"/>
            <a:ext cx="192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22713" y="2488031"/>
            <a:ext cx="192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Level of education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7601" y="3634246"/>
            <a:ext cx="192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Nationality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578894" y="4236066"/>
            <a:ext cx="192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Occupation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120455" y="5000390"/>
            <a:ext cx="192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Browsing history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86663" y="2439530"/>
            <a:ext cx="192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Like activities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779490" y="3368340"/>
            <a:ext cx="192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Usage patterns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364529" y="3641361"/>
            <a:ext cx="192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Photos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863947" y="4112484"/>
            <a:ext cx="192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038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742392" y="359236"/>
            <a:ext cx="10178322" cy="1492132"/>
          </a:xfrm>
        </p:spPr>
        <p:txBody>
          <a:bodyPr/>
          <a:lstStyle/>
          <a:p>
            <a:r>
              <a:rPr lang="fi-FI" dirty="0" smtClean="0"/>
              <a:t>Data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42390" y="2331582"/>
            <a:ext cx="1746623" cy="17466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88149" y="4840313"/>
            <a:ext cx="855107" cy="15329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20" y="2348305"/>
            <a:ext cx="2575859" cy="1931894"/>
          </a:xfrm>
          <a:prstGeom prst="rect">
            <a:avLst/>
          </a:prstGeom>
        </p:spPr>
      </p:pic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965269" y="1889778"/>
            <a:ext cx="1523744" cy="458527"/>
          </a:xfrm>
        </p:spPr>
        <p:txBody>
          <a:bodyPr>
            <a:normAutofit fontScale="92500"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smtClean="0">
                <a:solidFill>
                  <a:schemeClr val="tx1"/>
                </a:solidFill>
              </a:rPr>
              <a:t>Users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8200387" y="1889778"/>
            <a:ext cx="2838923" cy="66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r>
              <a:rPr lang="en-US" b="1" dirty="0" smtClean="0">
                <a:solidFill>
                  <a:schemeClr val="tx1"/>
                </a:solidFill>
              </a:rPr>
              <a:t>Contest organizers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453" y="3913213"/>
            <a:ext cx="1854200" cy="1854200"/>
          </a:xfrm>
          <a:prstGeom prst="rect">
            <a:avLst/>
          </a:prstGeom>
        </p:spPr>
      </p:pic>
      <p:cxnSp>
        <p:nvCxnSpPr>
          <p:cNvPr id="26" name="Curved Connector 25"/>
          <p:cNvCxnSpPr>
            <a:stCxn id="22" idx="1"/>
            <a:endCxn id="28" idx="0"/>
          </p:cNvCxnSpPr>
          <p:nvPr/>
        </p:nvCxnSpPr>
        <p:spPr>
          <a:xfrm>
            <a:off x="2489013" y="3204894"/>
            <a:ext cx="3342540" cy="708319"/>
          </a:xfrm>
          <a:prstGeom prst="curvedConnector2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23" idx="1"/>
            <a:endCxn id="28" idx="1"/>
          </p:cNvCxnSpPr>
          <p:nvPr/>
        </p:nvCxnSpPr>
        <p:spPr>
          <a:xfrm flipV="1">
            <a:off x="2043256" y="4840313"/>
            <a:ext cx="2861197" cy="766483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25" idx="1"/>
            <a:endCxn id="28" idx="0"/>
          </p:cNvCxnSpPr>
          <p:nvPr/>
        </p:nvCxnSpPr>
        <p:spPr>
          <a:xfrm rot="10800000" flipV="1">
            <a:off x="5831554" y="3314251"/>
            <a:ext cx="2500367" cy="598961"/>
          </a:xfrm>
          <a:prstGeom prst="curvedConnector2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5" idx="2"/>
            <a:endCxn id="28" idx="2"/>
          </p:cNvCxnSpPr>
          <p:nvPr/>
        </p:nvCxnSpPr>
        <p:spPr>
          <a:xfrm rot="5400000">
            <a:off x="6982095" y="3129658"/>
            <a:ext cx="1487214" cy="3788297"/>
          </a:xfrm>
          <a:prstGeom prst="curvedConnector3">
            <a:avLst>
              <a:gd name="adj1" fmla="val 115371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/>
          <p:cNvSpPr txBox="1">
            <a:spLocks/>
          </p:cNvSpPr>
          <p:nvPr/>
        </p:nvSpPr>
        <p:spPr>
          <a:xfrm rot="21112460">
            <a:off x="5963086" y="2947065"/>
            <a:ext cx="2838923" cy="66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r>
              <a:rPr lang="en-US" b="1" dirty="0" smtClean="0">
                <a:solidFill>
                  <a:schemeClr val="tx1"/>
                </a:solidFill>
              </a:rPr>
              <a:t>Contestants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 rot="19651488">
            <a:off x="7415412" y="5670622"/>
            <a:ext cx="2838923" cy="66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r>
              <a:rPr lang="en-US" b="1" dirty="0" smtClean="0"/>
              <a:t>Contests</a:t>
            </a:r>
            <a:endParaRPr lang="en-US" b="1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 rot="373710">
            <a:off x="2899079" y="2871559"/>
            <a:ext cx="2838923" cy="66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r>
              <a:rPr lang="en-US" b="1" dirty="0" smtClean="0">
                <a:solidFill>
                  <a:schemeClr val="tx1"/>
                </a:solidFill>
              </a:rPr>
              <a:t>Demographic data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 rot="20234249">
            <a:off x="2160787" y="5309770"/>
            <a:ext cx="2838923" cy="66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r>
              <a:rPr lang="en-US" b="1" dirty="0" smtClean="0">
                <a:solidFill>
                  <a:schemeClr val="tx1"/>
                </a:solidFill>
              </a:rPr>
              <a:t>Vote data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378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31</Words>
  <Application>Microsoft Macintosh PowerPoint</Application>
  <PresentationFormat>Widescreen</PresentationFormat>
  <Paragraphs>20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Data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Ivanics, Péter</dc:creator>
  <cp:lastModifiedBy>Ivanics, Péter</cp:lastModifiedBy>
  <cp:revision>2</cp:revision>
  <dcterms:created xsi:type="dcterms:W3CDTF">2017-10-12T05:43:33Z</dcterms:created>
  <dcterms:modified xsi:type="dcterms:W3CDTF">2017-10-28T11:11:00Z</dcterms:modified>
</cp:coreProperties>
</file>